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58" r:id="rId4"/>
    <p:sldId id="256" r:id="rId5"/>
    <p:sldId id="257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D4199"/>
    <a:srgbClr val="C1D82F"/>
    <a:srgbClr val="404040"/>
    <a:srgbClr val="ED1556"/>
    <a:srgbClr val="009DDC"/>
    <a:srgbClr val="231F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57" autoAdjust="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7D-51A6-2D48-BB92-97DF64396136}" type="datetimeFigureOut">
              <a:rPr lang="en-US" smtClean="0"/>
              <a:t>6/18/14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CD655-34F0-234A-9684-FFD0E39BC5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FA62-AADD-1B45-BEED-27BBFE336805}" type="datetimeFigureOut">
              <a:rPr lang="en-US" smtClean="0"/>
              <a:t>6/18/14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FF39-2E9E-8F44-AB20-0F4CFEA9A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7200" spc="-150">
                <a:solidFill>
                  <a:srgbClr val="231F20"/>
                </a:solidFill>
                <a:latin typeface="Jenna Sue"/>
                <a:cs typeface="Jenna S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1110827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ctr"/>
          <a:lstStyle>
            <a:lvl1pPr marL="0" indent="0">
              <a:buNone/>
              <a:defRPr sz="24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4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0" i="0">
                <a:solidFill>
                  <a:srgbClr val="404040"/>
                </a:solidFill>
                <a:latin typeface="Lato Bold"/>
                <a:cs typeface="Lat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rgbClr val="404040"/>
                </a:solidFill>
                <a:latin typeface="Lato Bold"/>
                <a:cs typeface="Lat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rgbClr val="404040"/>
                </a:solidFill>
                <a:latin typeface="Lato Bold"/>
                <a:cs typeface="Lat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O-PPT-bg-double-lis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8260"/>
            <a:ext cx="3008313" cy="1125179"/>
          </a:xfrm>
        </p:spPr>
        <p:txBody>
          <a:bodyPr anchor="t">
            <a:noAutofit/>
          </a:bodyPr>
          <a:lstStyle>
            <a:lvl1pPr algn="l">
              <a:defRPr sz="3600" b="0" i="0">
                <a:solidFill>
                  <a:schemeClr val="tx1">
                    <a:lumMod val="65000"/>
                    <a:lumOff val="35000"/>
                  </a:schemeClr>
                </a:solidFill>
                <a:latin typeface="Jenna Sue"/>
                <a:cs typeface="Jenna S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8261"/>
            <a:ext cx="5111750" cy="5270576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7159"/>
            <a:ext cx="3008313" cy="39216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O-PPT-bg-double-lis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8260"/>
            <a:ext cx="8229600" cy="1125179"/>
          </a:xfrm>
        </p:spPr>
        <p:txBody>
          <a:bodyPr anchor="t">
            <a:noAutofit/>
          </a:bodyPr>
          <a:lstStyle>
            <a:lvl1pPr algn="l">
              <a:defRPr sz="5200" b="0" i="0">
                <a:solidFill>
                  <a:schemeClr val="tx1">
                    <a:lumMod val="65000"/>
                    <a:lumOff val="35000"/>
                  </a:schemeClr>
                </a:solidFill>
                <a:latin typeface="Jenna Sue"/>
                <a:cs typeface="Jenna S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75050" y="1881879"/>
            <a:ext cx="5111750" cy="4026958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1879"/>
            <a:ext cx="3008313" cy="40269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EO-PPT-bg-photo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ctr">
              <a:defRPr sz="2000" b="1" i="1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dirty="0" smtClean="0"/>
              <a:t>To use this slide with the white border flush against the image, right click to Format Picture and change all crop settings to ‘0’.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O-PPT-bg-photo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255" y="5487716"/>
            <a:ext cx="6481490" cy="566738"/>
          </a:xfrm>
        </p:spPr>
        <p:txBody>
          <a:bodyPr anchor="ctr"/>
          <a:lstStyle>
            <a:lvl1pPr algn="ctr">
              <a:defRPr sz="2000" b="1" i="1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921227" y="612774"/>
            <a:ext cx="7330334" cy="4230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0741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O-PPT-bg-logo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51976"/>
            <a:ext cx="7772400" cy="894880"/>
          </a:xfrm>
        </p:spPr>
        <p:txBody>
          <a:bodyPr anchor="ctr">
            <a:noAutofit/>
          </a:bodyPr>
          <a:lstStyle>
            <a:lvl1pPr algn="l">
              <a:spcAft>
                <a:spcPts val="0"/>
              </a:spcAft>
              <a:defRPr sz="5000" b="0" cap="none">
                <a:solidFill>
                  <a:srgbClr val="ED1556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5046856"/>
            <a:ext cx="7772400" cy="638263"/>
          </a:xfrm>
        </p:spPr>
        <p:txBody>
          <a:bodyPr anchor="ctr">
            <a:normAutofit/>
          </a:bodyPr>
          <a:lstStyle>
            <a:lvl1pPr marL="0" indent="0">
              <a:buNone/>
              <a:defRPr sz="4000" b="0" i="0">
                <a:solidFill>
                  <a:srgbClr val="231F20"/>
                </a:solidFill>
                <a:latin typeface="Jenna Sue"/>
                <a:cs typeface="Jenna S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EO-PPT-bg-closing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0393"/>
            <a:ext cx="8229600" cy="8698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Default Slide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009DDC"/>
              </a:buClr>
              <a:defRPr/>
            </a:lvl1pPr>
            <a:lvl2pPr>
              <a:buClr>
                <a:srgbClr val="ED1556"/>
              </a:buClr>
              <a:defRPr/>
            </a:lvl2pPr>
            <a:lvl3pPr>
              <a:buClr>
                <a:srgbClr val="C1D82F"/>
              </a:buClr>
              <a:defRPr/>
            </a:lvl3pPr>
            <a:lvl4pPr>
              <a:buClr>
                <a:srgbClr val="7D4199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Health &amp; Well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O-PPT-bg-leaf-blu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Health &amp; Wellness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DDC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mployment / Financial 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C1D82F"/>
                </a:solidFill>
              </a:defRPr>
            </a:lvl1pPr>
          </a:lstStyle>
          <a:p>
            <a:r>
              <a:rPr lang="en-US" dirty="0" smtClean="0"/>
              <a:t>Employment/Financial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C1D82F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Early Childhood 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D1556"/>
                </a:solidFill>
              </a:defRPr>
            </a:lvl1pPr>
          </a:lstStyle>
          <a:p>
            <a:r>
              <a:rPr lang="en-US" dirty="0" smtClean="0"/>
              <a:t>Early Childhood Ed.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ED1556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Family &amp; Education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7830"/>
            <a:ext cx="8229600" cy="869807"/>
          </a:xfrm>
        </p:spPr>
        <p:txBody>
          <a:bodyPr/>
          <a:lstStyle>
            <a:lvl1pPr>
              <a:defRPr baseline="0">
                <a:solidFill>
                  <a:srgbClr val="7D4199"/>
                </a:solidFill>
              </a:defRPr>
            </a:lvl1pPr>
          </a:lstStyle>
          <a:p>
            <a:r>
              <a:rPr lang="en-US" dirty="0" smtClean="0"/>
              <a:t>Family &amp; Education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7D4199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Healthy H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7830"/>
            <a:ext cx="8229600" cy="869807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 dirty="0" smtClean="0"/>
              <a:t>Healthy Homes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231F20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O-PPT-bg-default.jpg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6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</a:t>
            </a:r>
            <a:r>
              <a:rPr lang="en-US" dirty="0" smtClean="0"/>
              <a:t>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/>
                <a:cs typeface="Lato Regular"/>
              </a:defRPr>
            </a:lvl1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58" r:id="rId5"/>
    <p:sldLayoutId id="2147483659" r:id="rId6"/>
    <p:sldLayoutId id="2147483660" r:id="rId7"/>
    <p:sldLayoutId id="2147483661" r:id="rId8"/>
    <p:sldLayoutId id="2147483652" r:id="rId9"/>
    <p:sldLayoutId id="2147483653" r:id="rId10"/>
    <p:sldLayoutId id="2147483654" r:id="rId11"/>
    <p:sldLayoutId id="2147483663" r:id="rId12"/>
    <p:sldLayoutId id="2147483664" r:id="rId13"/>
    <p:sldLayoutId id="2147483655" r:id="rId14"/>
    <p:sldLayoutId id="2147483656" r:id="rId15"/>
    <p:sldLayoutId id="2147483665" r:id="rId16"/>
    <p:sldLayoutId id="2147483657" r:id="rId17"/>
    <p:sldLayoutId id="2147483666" r:id="rId18"/>
    <p:sldLayoutId id="2147483668" r:id="rId19"/>
    <p:sldLayoutId id="2147483669" r:id="rId2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9DDC"/>
          </a:solidFill>
          <a:latin typeface="Lato Light"/>
          <a:ea typeface="+mj-ea"/>
          <a:cs typeface="La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1556"/>
        </a:buClr>
        <a:buFont typeface="Arial"/>
        <a:buChar char="•"/>
        <a:tabLst/>
        <a:defRPr sz="32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684213" indent="-341313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48000"/>
        <a:buFont typeface="Wingdings" charset="2"/>
        <a:buChar char=""/>
        <a:tabLst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027113" indent="-342900" algn="l" defTabSz="457200" rtl="0" eaLnBrk="1" latinLnBrk="0" hangingPunct="1">
        <a:spcBef>
          <a:spcPct val="20000"/>
        </a:spcBef>
        <a:buClr>
          <a:srgbClr val="C1D82F"/>
        </a:buClr>
        <a:buSzPct val="50000"/>
        <a:buFont typeface="Lucida Grande"/>
        <a:buChar char="➜"/>
        <a:tabLst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368425" indent="-341313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•"/>
        <a:tabLst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1717675" indent="-290513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5000"/>
        <a:buFont typeface="Arial"/>
        <a:buChar char="»"/>
        <a:tabLst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Slide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Optional secondary text goes 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 bulleted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Bullet number one</a:t>
            </a:r>
          </a:p>
          <a:p>
            <a:pPr lvl="1"/>
            <a:r>
              <a:rPr lang="en-US" dirty="0" smtClean="0"/>
              <a:t>And bullet number two</a:t>
            </a:r>
          </a:p>
          <a:p>
            <a:pPr lvl="1"/>
            <a:r>
              <a:rPr lang="en-US" dirty="0" smtClean="0"/>
              <a:t>Another bullet</a:t>
            </a:r>
          </a:p>
          <a:p>
            <a:pPr lvl="2"/>
            <a:r>
              <a:rPr lang="en-US" dirty="0" smtClean="0"/>
              <a:t>Why not a third level?</a:t>
            </a:r>
          </a:p>
          <a:p>
            <a:pPr lvl="2"/>
            <a:r>
              <a:rPr lang="en-US" dirty="0" smtClean="0"/>
              <a:t>This arrow is cute</a:t>
            </a:r>
          </a:p>
          <a:p>
            <a:pPr lvl="3"/>
            <a:r>
              <a:rPr lang="en-US" dirty="0" smtClean="0"/>
              <a:t>Level number four</a:t>
            </a:r>
          </a:p>
          <a:p>
            <a:pPr lvl="4"/>
            <a:r>
              <a:rPr lang="en-US" dirty="0" smtClean="0"/>
              <a:t>And level number five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 example  of a caption</a:t>
            </a:r>
            <a:endParaRPr lang="en-US" dirty="0"/>
          </a:p>
        </p:txBody>
      </p:sp>
      <p:pic>
        <p:nvPicPr>
          <p:cNvPr id="7" name="Picture Placeholder 6" descr="MP900431203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8098" y="612775"/>
            <a:ext cx="411478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To use this slide with the white border flush against the image, right click to Format Picture and change all crop settings to ‘0’.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slide or Chapter Marker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Optional subtitle text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Placeholder 21" descr="temp-img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58" r="-58"/>
          <a:stretch>
            <a:fillRect/>
          </a:stretch>
        </p:blipFill>
        <p:spPr/>
      </p:pic>
      <p:pic>
        <p:nvPicPr>
          <p:cNvPr id="12" name="Picture 11" descr="CEO-PPT-bg-photo-fullscre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35168"/>
            <a:ext cx="9144000" cy="13228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Title Text Here</a:t>
            </a:r>
            <a:endParaRPr lang="en-US" dirty="0"/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Here is a main bullet</a:t>
            </a:r>
          </a:p>
          <a:p>
            <a:r>
              <a:rPr lang="en-US" dirty="0" smtClean="0"/>
              <a:t>And another one</a:t>
            </a:r>
          </a:p>
          <a:p>
            <a:r>
              <a:rPr lang="en-US" dirty="0" smtClean="0"/>
              <a:t>One more</a:t>
            </a:r>
          </a:p>
          <a:p>
            <a:pPr lvl="1"/>
            <a:r>
              <a:rPr lang="en-US" dirty="0" smtClean="0"/>
              <a:t>And a secondary bullet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Here is a bit more text, a side note, if you will. </a:t>
            </a:r>
            <a:endParaRPr 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another sample image treatment… there are three.</a:t>
            </a:r>
            <a:endParaRPr lang="en-US" dirty="0"/>
          </a:p>
        </p:txBody>
      </p:sp>
      <p:pic>
        <p:nvPicPr>
          <p:cNvPr id="6" name="Picture Placeholder 5" descr="MP90025537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7328" r="-7328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134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CEO Theme</vt:lpstr>
      <vt:lpstr>Opening Slide Here</vt:lpstr>
      <vt:lpstr>This is a bulleted text slide</vt:lpstr>
      <vt:lpstr>This is an example  of a caption</vt:lpstr>
      <vt:lpstr>Opening slide or Chapter Marker</vt:lpstr>
      <vt:lpstr>Slide 5</vt:lpstr>
      <vt:lpstr>Sample Title Text Here</vt:lpstr>
      <vt:lpstr>This is another sample image treatment… there are three.</vt:lpstr>
      <vt:lpstr>Slide 8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</dc:title>
  <dc:subject>Slide Template</dc:subject>
  <dc:creator>Raeanne Wright</dc:creator>
  <cp:keywords/>
  <dc:description/>
  <cp:lastModifiedBy>Raeanne Wright</cp:lastModifiedBy>
  <cp:revision>78</cp:revision>
  <dcterms:created xsi:type="dcterms:W3CDTF">2014-06-18T20:23:14Z</dcterms:created>
  <dcterms:modified xsi:type="dcterms:W3CDTF">2014-06-18T20:40:28Z</dcterms:modified>
  <cp:category/>
</cp:coreProperties>
</file>