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58" r:id="rId3"/>
    <p:sldId id="256" r:id="rId4"/>
    <p:sldId id="261" r:id="rId5"/>
    <p:sldId id="266" r:id="rId6"/>
    <p:sldId id="267" r:id="rId7"/>
    <p:sldId id="268" r:id="rId8"/>
    <p:sldId id="265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4199"/>
    <a:srgbClr val="C1D82F"/>
    <a:srgbClr val="404040"/>
    <a:srgbClr val="ED1556"/>
    <a:srgbClr val="009DDC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7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114" y="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1F539-8C07-4218-ABFF-247E1FFAC90C}" type="doc">
      <dgm:prSet loTypeId="urn:microsoft.com/office/officeart/2005/8/layout/radial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AEC5904-01F9-4DD7-8BBC-E179EF681A88}">
      <dgm:prSet phldrT="[Text]"/>
      <dgm:spPr/>
      <dgm:t>
        <a:bodyPr/>
        <a:lstStyle/>
        <a:p>
          <a:r>
            <a:rPr lang="en-US" dirty="0" smtClean="0"/>
            <a:t>CARES</a:t>
          </a:r>
          <a:endParaRPr lang="en-US" dirty="0"/>
        </a:p>
      </dgm:t>
    </dgm:pt>
    <dgm:pt modelId="{BA356079-7C80-488A-B2BE-3204A2D134C1}" type="parTrans" cxnId="{2D75CAB9-24E2-4560-A074-3A7989E57ED7}">
      <dgm:prSet/>
      <dgm:spPr/>
      <dgm:t>
        <a:bodyPr/>
        <a:lstStyle/>
        <a:p>
          <a:endParaRPr lang="en-US"/>
        </a:p>
      </dgm:t>
    </dgm:pt>
    <dgm:pt modelId="{FE7D08B0-C336-4946-A473-95D78044FB7F}" type="sibTrans" cxnId="{2D75CAB9-24E2-4560-A074-3A7989E57ED7}">
      <dgm:prSet/>
      <dgm:spPr/>
      <dgm:t>
        <a:bodyPr/>
        <a:lstStyle/>
        <a:p>
          <a:endParaRPr lang="en-US"/>
        </a:p>
      </dgm:t>
    </dgm:pt>
    <dgm:pt modelId="{B32A02CC-4CF1-42DB-A164-0E852283572C}">
      <dgm:prSet phldrT="[Text]"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B00780C9-570E-45DD-8291-679BE559F1FE}" type="parTrans" cxnId="{5679C03F-9414-424A-88C9-0E99AFADF3FE}">
      <dgm:prSet/>
      <dgm:spPr/>
      <dgm:t>
        <a:bodyPr/>
        <a:lstStyle/>
        <a:p>
          <a:endParaRPr lang="en-US"/>
        </a:p>
      </dgm:t>
    </dgm:pt>
    <dgm:pt modelId="{C3C10481-C05F-4313-AE89-26296823A447}" type="sibTrans" cxnId="{5679C03F-9414-424A-88C9-0E99AFADF3FE}">
      <dgm:prSet/>
      <dgm:spPr/>
      <dgm:t>
        <a:bodyPr/>
        <a:lstStyle/>
        <a:p>
          <a:endParaRPr lang="en-US"/>
        </a:p>
      </dgm:t>
    </dgm:pt>
    <dgm:pt modelId="{2559F89D-CDF8-4BD2-81B3-EA97ABD13E0D}">
      <dgm:prSet phldrT="[Text]"/>
      <dgm:spPr/>
      <dgm:t>
        <a:bodyPr/>
        <a:lstStyle/>
        <a:p>
          <a:r>
            <a:rPr lang="en-US" dirty="0" smtClean="0"/>
            <a:t>Advocacy</a:t>
          </a:r>
          <a:endParaRPr lang="en-US" dirty="0"/>
        </a:p>
      </dgm:t>
    </dgm:pt>
    <dgm:pt modelId="{E8569C64-05E1-4072-81BA-0A42DC5C8257}" type="parTrans" cxnId="{C9CBD7E0-F3EF-433D-BECD-08D777E58B0E}">
      <dgm:prSet/>
      <dgm:spPr/>
      <dgm:t>
        <a:bodyPr/>
        <a:lstStyle/>
        <a:p>
          <a:endParaRPr lang="en-US"/>
        </a:p>
      </dgm:t>
    </dgm:pt>
    <dgm:pt modelId="{243D5332-394B-4072-8FD0-8F8C87B72CA0}" type="sibTrans" cxnId="{C9CBD7E0-F3EF-433D-BECD-08D777E58B0E}">
      <dgm:prSet/>
      <dgm:spPr/>
      <dgm:t>
        <a:bodyPr/>
        <a:lstStyle/>
        <a:p>
          <a:endParaRPr lang="en-US"/>
        </a:p>
      </dgm:t>
    </dgm:pt>
    <dgm:pt modelId="{92EF413B-27E9-4603-91B6-4F0EC209CBAB}">
      <dgm:prSet phldrT="[Text]"/>
      <dgm:spPr/>
      <dgm:t>
        <a:bodyPr/>
        <a:lstStyle/>
        <a:p>
          <a:r>
            <a:rPr lang="en-US" dirty="0" smtClean="0"/>
            <a:t>Engagement</a:t>
          </a:r>
          <a:endParaRPr lang="en-US" dirty="0"/>
        </a:p>
      </dgm:t>
    </dgm:pt>
    <dgm:pt modelId="{6B1569D9-C93F-4186-AD7E-E114C1D02668}" type="parTrans" cxnId="{CBFB8B93-2F74-425F-8059-D2BCF693FA90}">
      <dgm:prSet/>
      <dgm:spPr/>
      <dgm:t>
        <a:bodyPr/>
        <a:lstStyle/>
        <a:p>
          <a:endParaRPr lang="en-US"/>
        </a:p>
      </dgm:t>
    </dgm:pt>
    <dgm:pt modelId="{A149CBFE-D111-4FFB-B048-46324592C16B}" type="sibTrans" cxnId="{CBFB8B93-2F74-425F-8059-D2BCF693FA90}">
      <dgm:prSet/>
      <dgm:spPr/>
      <dgm:t>
        <a:bodyPr/>
        <a:lstStyle/>
        <a:p>
          <a:endParaRPr lang="en-US"/>
        </a:p>
      </dgm:t>
    </dgm:pt>
    <dgm:pt modelId="{EE6695EF-2BCF-4DB4-AD0E-500C5C3A7AB9}">
      <dgm:prSet phldrT="[Text]"/>
      <dgm:spPr>
        <a:solidFill>
          <a:schemeClr val="tx1">
            <a:lumMod val="65000"/>
          </a:schemeClr>
        </a:solidFill>
      </dgm:spPr>
      <dgm:t>
        <a:bodyPr/>
        <a:lstStyle/>
        <a:p>
          <a:r>
            <a:rPr lang="en-US" dirty="0" smtClean="0"/>
            <a:t>Service</a:t>
          </a:r>
          <a:endParaRPr lang="en-US" dirty="0"/>
        </a:p>
      </dgm:t>
    </dgm:pt>
    <dgm:pt modelId="{77BC9978-5316-44BA-9E3D-D5F6DFE60A32}" type="parTrans" cxnId="{9496ACAD-CE9B-43D9-B725-6D3A59200E16}">
      <dgm:prSet/>
      <dgm:spPr/>
      <dgm:t>
        <a:bodyPr/>
        <a:lstStyle/>
        <a:p>
          <a:endParaRPr lang="en-US"/>
        </a:p>
      </dgm:t>
    </dgm:pt>
    <dgm:pt modelId="{B5C41584-C34F-4A9B-8679-677ADF56E907}" type="sibTrans" cxnId="{9496ACAD-CE9B-43D9-B725-6D3A59200E16}">
      <dgm:prSet/>
      <dgm:spPr/>
      <dgm:t>
        <a:bodyPr/>
        <a:lstStyle/>
        <a:p>
          <a:endParaRPr lang="en-US"/>
        </a:p>
      </dgm:t>
    </dgm:pt>
    <dgm:pt modelId="{4D1E225F-259B-4BA0-BD27-B1B57BB32304}">
      <dgm:prSet/>
      <dgm:spPr/>
      <dgm:t>
        <a:bodyPr/>
        <a:lstStyle/>
        <a:p>
          <a:r>
            <a:rPr lang="en-US" dirty="0" smtClean="0"/>
            <a:t>Resources</a:t>
          </a:r>
          <a:endParaRPr lang="en-US" dirty="0"/>
        </a:p>
      </dgm:t>
    </dgm:pt>
    <dgm:pt modelId="{0E8CF242-7080-414B-BEA6-B7BE4904706E}" type="parTrans" cxnId="{B13192B9-5884-408C-99D1-87CB00AE85FB}">
      <dgm:prSet/>
      <dgm:spPr/>
      <dgm:t>
        <a:bodyPr/>
        <a:lstStyle/>
        <a:p>
          <a:endParaRPr lang="en-US"/>
        </a:p>
      </dgm:t>
    </dgm:pt>
    <dgm:pt modelId="{83B464A1-A5AF-4A9B-AA90-363EE6CCE8CE}" type="sibTrans" cxnId="{B13192B9-5884-408C-99D1-87CB00AE85FB}">
      <dgm:prSet/>
      <dgm:spPr/>
      <dgm:t>
        <a:bodyPr/>
        <a:lstStyle/>
        <a:p>
          <a:endParaRPr lang="en-US"/>
        </a:p>
      </dgm:t>
    </dgm:pt>
    <dgm:pt modelId="{1DB2D9C8-55FD-4818-ABB5-C271E4791034}" type="pres">
      <dgm:prSet presAssocID="{1DA1F539-8C07-4218-ABFF-247E1FFAC9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B8ABD-DE62-48DD-B0FB-BA5C7125C170}" type="pres">
      <dgm:prSet presAssocID="{5AEC5904-01F9-4DD7-8BBC-E179EF681A88}" presName="centerShape" presStyleLbl="node0" presStyleIdx="0" presStyleCnt="1"/>
      <dgm:spPr/>
      <dgm:t>
        <a:bodyPr/>
        <a:lstStyle/>
        <a:p>
          <a:endParaRPr lang="en-US"/>
        </a:p>
      </dgm:t>
    </dgm:pt>
    <dgm:pt modelId="{7178C50C-ABDC-456F-9B81-D6A64B9EA696}" type="pres">
      <dgm:prSet presAssocID="{B32A02CC-4CF1-42DB-A164-0E852283572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4FBF6-7E40-4E7E-A298-97171C6CCC5B}" type="pres">
      <dgm:prSet presAssocID="{B32A02CC-4CF1-42DB-A164-0E852283572C}" presName="dummy" presStyleCnt="0"/>
      <dgm:spPr/>
    </dgm:pt>
    <dgm:pt modelId="{E24256EA-1EDF-4C23-AE53-6A999CBE9E15}" type="pres">
      <dgm:prSet presAssocID="{C3C10481-C05F-4313-AE89-26296823A447}" presName="sibTrans" presStyleLbl="sibTrans2D1" presStyleIdx="0" presStyleCnt="5"/>
      <dgm:spPr/>
      <dgm:t>
        <a:bodyPr/>
        <a:lstStyle/>
        <a:p>
          <a:endParaRPr lang="en-US"/>
        </a:p>
      </dgm:t>
    </dgm:pt>
    <dgm:pt modelId="{B0B861C3-6A17-40B9-9AF9-85B1A05AB59A}" type="pres">
      <dgm:prSet presAssocID="{2559F89D-CDF8-4BD2-81B3-EA97ABD13E0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39415D-167C-44D0-89B9-FF1AF9FBDF3B}" type="pres">
      <dgm:prSet presAssocID="{2559F89D-CDF8-4BD2-81B3-EA97ABD13E0D}" presName="dummy" presStyleCnt="0"/>
      <dgm:spPr/>
    </dgm:pt>
    <dgm:pt modelId="{A7F8609E-C44C-4407-BF26-E1250B0959EB}" type="pres">
      <dgm:prSet presAssocID="{243D5332-394B-4072-8FD0-8F8C87B72CA0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7E7788A-077A-4D62-8F6A-57A8D6002576}" type="pres">
      <dgm:prSet presAssocID="{4D1E225F-259B-4BA0-BD27-B1B57BB323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8459BB-6138-4FC3-A4ED-7150C0257E9F}" type="pres">
      <dgm:prSet presAssocID="{4D1E225F-259B-4BA0-BD27-B1B57BB32304}" presName="dummy" presStyleCnt="0"/>
      <dgm:spPr/>
    </dgm:pt>
    <dgm:pt modelId="{BA24A133-CD96-4CFB-8411-9E544397F311}" type="pres">
      <dgm:prSet presAssocID="{83B464A1-A5AF-4A9B-AA90-363EE6CCE8CE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E2AFB8D-2A8B-4582-BAC2-3E8E37AF842A}" type="pres">
      <dgm:prSet presAssocID="{92EF413B-27E9-4603-91B6-4F0EC209CBA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38BCC-E48A-4769-B25A-6122455CB850}" type="pres">
      <dgm:prSet presAssocID="{92EF413B-27E9-4603-91B6-4F0EC209CBAB}" presName="dummy" presStyleCnt="0"/>
      <dgm:spPr/>
    </dgm:pt>
    <dgm:pt modelId="{CDE7B963-AA42-497D-858A-1C9511240170}" type="pres">
      <dgm:prSet presAssocID="{A149CBFE-D111-4FFB-B048-46324592C16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E31E40C2-8B1C-4594-9803-C955AAE83E69}" type="pres">
      <dgm:prSet presAssocID="{EE6695EF-2BCF-4DB4-AD0E-500C5C3A7AB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DD92B6-75E2-4CE1-9A2C-F9E3317093D3}" type="pres">
      <dgm:prSet presAssocID="{EE6695EF-2BCF-4DB4-AD0E-500C5C3A7AB9}" presName="dummy" presStyleCnt="0"/>
      <dgm:spPr/>
    </dgm:pt>
    <dgm:pt modelId="{9722BAF4-98D6-479B-9786-4FC4C9545466}" type="pres">
      <dgm:prSet presAssocID="{B5C41584-C34F-4A9B-8679-677ADF56E907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13192B9-5884-408C-99D1-87CB00AE85FB}" srcId="{5AEC5904-01F9-4DD7-8BBC-E179EF681A88}" destId="{4D1E225F-259B-4BA0-BD27-B1B57BB32304}" srcOrd="2" destOrd="0" parTransId="{0E8CF242-7080-414B-BEA6-B7BE4904706E}" sibTransId="{83B464A1-A5AF-4A9B-AA90-363EE6CCE8CE}"/>
    <dgm:cxn modelId="{2D75CAB9-24E2-4560-A074-3A7989E57ED7}" srcId="{1DA1F539-8C07-4218-ABFF-247E1FFAC90C}" destId="{5AEC5904-01F9-4DD7-8BBC-E179EF681A88}" srcOrd="0" destOrd="0" parTransId="{BA356079-7C80-488A-B2BE-3204A2D134C1}" sibTransId="{FE7D08B0-C336-4946-A473-95D78044FB7F}"/>
    <dgm:cxn modelId="{80C6B3F0-AE0B-4445-BB2B-D3FBF21BCE14}" type="presOf" srcId="{2559F89D-CDF8-4BD2-81B3-EA97ABD13E0D}" destId="{B0B861C3-6A17-40B9-9AF9-85B1A05AB59A}" srcOrd="0" destOrd="0" presId="urn:microsoft.com/office/officeart/2005/8/layout/radial6"/>
    <dgm:cxn modelId="{D0A83899-8A66-4919-8E28-CA62CC094D62}" type="presOf" srcId="{5AEC5904-01F9-4DD7-8BBC-E179EF681A88}" destId="{AA3B8ABD-DE62-48DD-B0FB-BA5C7125C170}" srcOrd="0" destOrd="0" presId="urn:microsoft.com/office/officeart/2005/8/layout/radial6"/>
    <dgm:cxn modelId="{7B4C18D2-E2AF-404E-858E-57103D8B833F}" type="presOf" srcId="{C3C10481-C05F-4313-AE89-26296823A447}" destId="{E24256EA-1EDF-4C23-AE53-6A999CBE9E15}" srcOrd="0" destOrd="0" presId="urn:microsoft.com/office/officeart/2005/8/layout/radial6"/>
    <dgm:cxn modelId="{0BA814DE-3149-4EE6-9857-038E13B9F61B}" type="presOf" srcId="{A149CBFE-D111-4FFB-B048-46324592C16B}" destId="{CDE7B963-AA42-497D-858A-1C9511240170}" srcOrd="0" destOrd="0" presId="urn:microsoft.com/office/officeart/2005/8/layout/radial6"/>
    <dgm:cxn modelId="{C9CBD7E0-F3EF-433D-BECD-08D777E58B0E}" srcId="{5AEC5904-01F9-4DD7-8BBC-E179EF681A88}" destId="{2559F89D-CDF8-4BD2-81B3-EA97ABD13E0D}" srcOrd="1" destOrd="0" parTransId="{E8569C64-05E1-4072-81BA-0A42DC5C8257}" sibTransId="{243D5332-394B-4072-8FD0-8F8C87B72CA0}"/>
    <dgm:cxn modelId="{E882A27E-A280-4584-BB6C-49486F4D818A}" type="presOf" srcId="{B5C41584-C34F-4A9B-8679-677ADF56E907}" destId="{9722BAF4-98D6-479B-9786-4FC4C9545466}" srcOrd="0" destOrd="0" presId="urn:microsoft.com/office/officeart/2005/8/layout/radial6"/>
    <dgm:cxn modelId="{67FDCD13-AE35-4D19-ADDD-C36C924A0125}" type="presOf" srcId="{1DA1F539-8C07-4218-ABFF-247E1FFAC90C}" destId="{1DB2D9C8-55FD-4818-ABB5-C271E4791034}" srcOrd="0" destOrd="0" presId="urn:microsoft.com/office/officeart/2005/8/layout/radial6"/>
    <dgm:cxn modelId="{CBFB8B93-2F74-425F-8059-D2BCF693FA90}" srcId="{5AEC5904-01F9-4DD7-8BBC-E179EF681A88}" destId="{92EF413B-27E9-4603-91B6-4F0EC209CBAB}" srcOrd="3" destOrd="0" parTransId="{6B1569D9-C93F-4186-AD7E-E114C1D02668}" sibTransId="{A149CBFE-D111-4FFB-B048-46324592C16B}"/>
    <dgm:cxn modelId="{0BDC13CF-F4F1-43D7-9020-31336C8B24C5}" type="presOf" srcId="{EE6695EF-2BCF-4DB4-AD0E-500C5C3A7AB9}" destId="{E31E40C2-8B1C-4594-9803-C955AAE83E69}" srcOrd="0" destOrd="0" presId="urn:microsoft.com/office/officeart/2005/8/layout/radial6"/>
    <dgm:cxn modelId="{9496ACAD-CE9B-43D9-B725-6D3A59200E16}" srcId="{5AEC5904-01F9-4DD7-8BBC-E179EF681A88}" destId="{EE6695EF-2BCF-4DB4-AD0E-500C5C3A7AB9}" srcOrd="4" destOrd="0" parTransId="{77BC9978-5316-44BA-9E3D-D5F6DFE60A32}" sibTransId="{B5C41584-C34F-4A9B-8679-677ADF56E907}"/>
    <dgm:cxn modelId="{5679C03F-9414-424A-88C9-0E99AFADF3FE}" srcId="{5AEC5904-01F9-4DD7-8BBC-E179EF681A88}" destId="{B32A02CC-4CF1-42DB-A164-0E852283572C}" srcOrd="0" destOrd="0" parTransId="{B00780C9-570E-45DD-8291-679BE559F1FE}" sibTransId="{C3C10481-C05F-4313-AE89-26296823A447}"/>
    <dgm:cxn modelId="{47143029-9BD8-4A5D-8DC7-C6FD01EAED9A}" type="presOf" srcId="{B32A02CC-4CF1-42DB-A164-0E852283572C}" destId="{7178C50C-ABDC-456F-9B81-D6A64B9EA696}" srcOrd="0" destOrd="0" presId="urn:microsoft.com/office/officeart/2005/8/layout/radial6"/>
    <dgm:cxn modelId="{9F6B12A8-BBBE-40A2-8B5B-A67DD22A8D00}" type="presOf" srcId="{83B464A1-A5AF-4A9B-AA90-363EE6CCE8CE}" destId="{BA24A133-CD96-4CFB-8411-9E544397F311}" srcOrd="0" destOrd="0" presId="urn:microsoft.com/office/officeart/2005/8/layout/radial6"/>
    <dgm:cxn modelId="{0032032A-9BE9-46EB-9F1A-C30F4813BA2D}" type="presOf" srcId="{4D1E225F-259B-4BA0-BD27-B1B57BB32304}" destId="{17E7788A-077A-4D62-8F6A-57A8D6002576}" srcOrd="0" destOrd="0" presId="urn:microsoft.com/office/officeart/2005/8/layout/radial6"/>
    <dgm:cxn modelId="{42B178E8-1BE1-4D8C-AE16-8F93626E95CE}" type="presOf" srcId="{92EF413B-27E9-4603-91B6-4F0EC209CBAB}" destId="{BE2AFB8D-2A8B-4582-BAC2-3E8E37AF842A}" srcOrd="0" destOrd="0" presId="urn:microsoft.com/office/officeart/2005/8/layout/radial6"/>
    <dgm:cxn modelId="{7D285A4D-322A-4F2C-A6D1-18B5860F0115}" type="presOf" srcId="{243D5332-394B-4072-8FD0-8F8C87B72CA0}" destId="{A7F8609E-C44C-4407-BF26-E1250B0959EB}" srcOrd="0" destOrd="0" presId="urn:microsoft.com/office/officeart/2005/8/layout/radial6"/>
    <dgm:cxn modelId="{A52A9F09-EF35-4377-8CDD-2640B059D672}" type="presParOf" srcId="{1DB2D9C8-55FD-4818-ABB5-C271E4791034}" destId="{AA3B8ABD-DE62-48DD-B0FB-BA5C7125C170}" srcOrd="0" destOrd="0" presId="urn:microsoft.com/office/officeart/2005/8/layout/radial6"/>
    <dgm:cxn modelId="{487F45FE-FEFE-4CE3-960D-AA1BB209B7F5}" type="presParOf" srcId="{1DB2D9C8-55FD-4818-ABB5-C271E4791034}" destId="{7178C50C-ABDC-456F-9B81-D6A64B9EA696}" srcOrd="1" destOrd="0" presId="urn:microsoft.com/office/officeart/2005/8/layout/radial6"/>
    <dgm:cxn modelId="{08086FEE-7D65-4037-99F7-B299A8624C3E}" type="presParOf" srcId="{1DB2D9C8-55FD-4818-ABB5-C271E4791034}" destId="{AB84FBF6-7E40-4E7E-A298-97171C6CCC5B}" srcOrd="2" destOrd="0" presId="urn:microsoft.com/office/officeart/2005/8/layout/radial6"/>
    <dgm:cxn modelId="{15C943B1-23A2-47A8-A0D1-937CE2BB0524}" type="presParOf" srcId="{1DB2D9C8-55FD-4818-ABB5-C271E4791034}" destId="{E24256EA-1EDF-4C23-AE53-6A999CBE9E15}" srcOrd="3" destOrd="0" presId="urn:microsoft.com/office/officeart/2005/8/layout/radial6"/>
    <dgm:cxn modelId="{7FE718AA-7BB6-4B4E-B812-74AFEBE102EF}" type="presParOf" srcId="{1DB2D9C8-55FD-4818-ABB5-C271E4791034}" destId="{B0B861C3-6A17-40B9-9AF9-85B1A05AB59A}" srcOrd="4" destOrd="0" presId="urn:microsoft.com/office/officeart/2005/8/layout/radial6"/>
    <dgm:cxn modelId="{647F436F-754B-40F5-96A0-E5B53DBC2EBD}" type="presParOf" srcId="{1DB2D9C8-55FD-4818-ABB5-C271E4791034}" destId="{C539415D-167C-44D0-89B9-FF1AF9FBDF3B}" srcOrd="5" destOrd="0" presId="urn:microsoft.com/office/officeart/2005/8/layout/radial6"/>
    <dgm:cxn modelId="{0A03FA36-3F01-4AFF-924A-DE7BF94FE9F7}" type="presParOf" srcId="{1DB2D9C8-55FD-4818-ABB5-C271E4791034}" destId="{A7F8609E-C44C-4407-BF26-E1250B0959EB}" srcOrd="6" destOrd="0" presId="urn:microsoft.com/office/officeart/2005/8/layout/radial6"/>
    <dgm:cxn modelId="{63946574-83A7-4EED-8FFD-4CA851FD947B}" type="presParOf" srcId="{1DB2D9C8-55FD-4818-ABB5-C271E4791034}" destId="{17E7788A-077A-4D62-8F6A-57A8D6002576}" srcOrd="7" destOrd="0" presId="urn:microsoft.com/office/officeart/2005/8/layout/radial6"/>
    <dgm:cxn modelId="{F8494BBB-39E5-4C54-9F4C-724154775EE8}" type="presParOf" srcId="{1DB2D9C8-55FD-4818-ABB5-C271E4791034}" destId="{EF8459BB-6138-4FC3-A4ED-7150C0257E9F}" srcOrd="8" destOrd="0" presId="urn:microsoft.com/office/officeart/2005/8/layout/radial6"/>
    <dgm:cxn modelId="{AABD8F3B-BE22-4A91-A7F3-764843151BCB}" type="presParOf" srcId="{1DB2D9C8-55FD-4818-ABB5-C271E4791034}" destId="{BA24A133-CD96-4CFB-8411-9E544397F311}" srcOrd="9" destOrd="0" presId="urn:microsoft.com/office/officeart/2005/8/layout/radial6"/>
    <dgm:cxn modelId="{980BE353-21C8-4273-8E0C-51201949E758}" type="presParOf" srcId="{1DB2D9C8-55FD-4818-ABB5-C271E4791034}" destId="{BE2AFB8D-2A8B-4582-BAC2-3E8E37AF842A}" srcOrd="10" destOrd="0" presId="urn:microsoft.com/office/officeart/2005/8/layout/radial6"/>
    <dgm:cxn modelId="{10A239DF-653A-45E9-BA38-123728861CC2}" type="presParOf" srcId="{1DB2D9C8-55FD-4818-ABB5-C271E4791034}" destId="{31E38BCC-E48A-4769-B25A-6122455CB850}" srcOrd="11" destOrd="0" presId="urn:microsoft.com/office/officeart/2005/8/layout/radial6"/>
    <dgm:cxn modelId="{F6742B7C-5AE6-4C4A-ADCE-CF8874FA4279}" type="presParOf" srcId="{1DB2D9C8-55FD-4818-ABB5-C271E4791034}" destId="{CDE7B963-AA42-497D-858A-1C9511240170}" srcOrd="12" destOrd="0" presId="urn:microsoft.com/office/officeart/2005/8/layout/radial6"/>
    <dgm:cxn modelId="{95FFFB10-355C-4BF9-B983-EADA75A8C65A}" type="presParOf" srcId="{1DB2D9C8-55FD-4818-ABB5-C271E4791034}" destId="{E31E40C2-8B1C-4594-9803-C955AAE83E69}" srcOrd="13" destOrd="0" presId="urn:microsoft.com/office/officeart/2005/8/layout/radial6"/>
    <dgm:cxn modelId="{861C67C0-BE97-4D79-946B-23EC340BC4A9}" type="presParOf" srcId="{1DB2D9C8-55FD-4818-ABB5-C271E4791034}" destId="{94DD92B6-75E2-4CE1-9A2C-F9E3317093D3}" srcOrd="14" destOrd="0" presId="urn:microsoft.com/office/officeart/2005/8/layout/radial6"/>
    <dgm:cxn modelId="{62FC2DB1-9FE9-4E2C-BB60-2DF9A7D1B3F6}" type="presParOf" srcId="{1DB2D9C8-55FD-4818-ABB5-C271E4791034}" destId="{9722BAF4-98D6-479B-9786-4FC4C9545466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2BAF4-98D6-479B-9786-4FC4C9545466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E7B963-AA42-497D-858A-1C9511240170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24A133-CD96-4CFB-8411-9E544397F311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8609E-C44C-4407-BF26-E1250B0959EB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4256EA-1EDF-4C23-AE53-6A999CBE9E15}">
      <dsp:nvSpPr>
        <dsp:cNvPr id="0" name=""/>
        <dsp:cNvSpPr/>
      </dsp:nvSpPr>
      <dsp:spPr>
        <a:xfrm>
          <a:off x="1374925" y="501235"/>
          <a:ext cx="3346149" cy="3346149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3B8ABD-DE62-48DD-B0FB-BA5C7125C170}">
      <dsp:nvSpPr>
        <dsp:cNvPr id="0" name=""/>
        <dsp:cNvSpPr/>
      </dsp:nvSpPr>
      <dsp:spPr>
        <a:xfrm>
          <a:off x="2278558" y="1404868"/>
          <a:ext cx="1538882" cy="15388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CARES</a:t>
          </a:r>
          <a:endParaRPr lang="en-US" sz="2500" kern="1200" dirty="0"/>
        </a:p>
      </dsp:txBody>
      <dsp:txXfrm>
        <a:off x="2503922" y="1630232"/>
        <a:ext cx="1088154" cy="1088154"/>
      </dsp:txXfrm>
    </dsp:sp>
    <dsp:sp modelId="{7178C50C-ABDC-456F-9B81-D6A64B9EA696}">
      <dsp:nvSpPr>
        <dsp:cNvPr id="0" name=""/>
        <dsp:cNvSpPr/>
      </dsp:nvSpPr>
      <dsp:spPr>
        <a:xfrm>
          <a:off x="2509391" y="1406"/>
          <a:ext cx="1077217" cy="107721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Community</a:t>
          </a:r>
          <a:endParaRPr lang="en-US" sz="1000" kern="1200" dirty="0"/>
        </a:p>
      </dsp:txBody>
      <dsp:txXfrm>
        <a:off x="2667146" y="159161"/>
        <a:ext cx="761707" cy="761707"/>
      </dsp:txXfrm>
    </dsp:sp>
    <dsp:sp modelId="{B0B861C3-6A17-40B9-9AF9-85B1A05AB59A}">
      <dsp:nvSpPr>
        <dsp:cNvPr id="0" name=""/>
        <dsp:cNvSpPr/>
      </dsp:nvSpPr>
      <dsp:spPr>
        <a:xfrm>
          <a:off x="4063697" y="1130676"/>
          <a:ext cx="1077217" cy="107721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Advocacy</a:t>
          </a:r>
          <a:endParaRPr lang="en-US" sz="1000" kern="1200" dirty="0"/>
        </a:p>
      </dsp:txBody>
      <dsp:txXfrm>
        <a:off x="4221452" y="1288431"/>
        <a:ext cx="761707" cy="761707"/>
      </dsp:txXfrm>
    </dsp:sp>
    <dsp:sp modelId="{17E7788A-077A-4D62-8F6A-57A8D6002576}">
      <dsp:nvSpPr>
        <dsp:cNvPr id="0" name=""/>
        <dsp:cNvSpPr/>
      </dsp:nvSpPr>
      <dsp:spPr>
        <a:xfrm>
          <a:off x="3470005" y="2957873"/>
          <a:ext cx="1077217" cy="107721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Resources</a:t>
          </a:r>
          <a:endParaRPr lang="en-US" sz="1000" kern="1200" dirty="0"/>
        </a:p>
      </dsp:txBody>
      <dsp:txXfrm>
        <a:off x="3627760" y="3115628"/>
        <a:ext cx="761707" cy="761707"/>
      </dsp:txXfrm>
    </dsp:sp>
    <dsp:sp modelId="{BE2AFB8D-2A8B-4582-BAC2-3E8E37AF842A}">
      <dsp:nvSpPr>
        <dsp:cNvPr id="0" name=""/>
        <dsp:cNvSpPr/>
      </dsp:nvSpPr>
      <dsp:spPr>
        <a:xfrm>
          <a:off x="1548776" y="2957873"/>
          <a:ext cx="1077217" cy="107721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Engagement</a:t>
          </a:r>
          <a:endParaRPr lang="en-US" sz="1000" kern="1200" dirty="0"/>
        </a:p>
      </dsp:txBody>
      <dsp:txXfrm>
        <a:off x="1706531" y="3115628"/>
        <a:ext cx="761707" cy="761707"/>
      </dsp:txXfrm>
    </dsp:sp>
    <dsp:sp modelId="{E31E40C2-8B1C-4594-9803-C955AAE83E69}">
      <dsp:nvSpPr>
        <dsp:cNvPr id="0" name=""/>
        <dsp:cNvSpPr/>
      </dsp:nvSpPr>
      <dsp:spPr>
        <a:xfrm>
          <a:off x="955084" y="1130676"/>
          <a:ext cx="1077217" cy="1077217"/>
        </a:xfrm>
        <a:prstGeom prst="ellipse">
          <a:avLst/>
        </a:prstGeom>
        <a:solidFill>
          <a:schemeClr val="tx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Service</a:t>
          </a:r>
          <a:endParaRPr lang="en-US" sz="1000" kern="1200" dirty="0"/>
        </a:p>
      </dsp:txBody>
      <dsp:txXfrm>
        <a:off x="1112839" y="1288431"/>
        <a:ext cx="761707" cy="761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7D-51A6-2D48-BB92-97DF64396136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CD655-34F0-234A-9684-FFD0E39BC5F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FA62-AADD-1B45-BEED-27BBFE336805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FF39-2E9E-8F44-AB20-0F4CFEA9AC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61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8705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23558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O-PPT-bg-photo-0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255" y="5487716"/>
            <a:ext cx="6481490" cy="566738"/>
          </a:xfrm>
        </p:spPr>
        <p:txBody>
          <a:bodyPr anchor="ctr"/>
          <a:lstStyle>
            <a:lvl1pPr algn="ctr">
              <a:defRPr sz="2000" b="1" i="1">
                <a:solidFill>
                  <a:srgbClr val="40404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921227" y="612774"/>
            <a:ext cx="7330334" cy="4230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1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loyment / Financial 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rgbClr val="C1D82F"/>
                </a:solidFill>
              </a:defRPr>
            </a:lvl1pPr>
          </a:lstStyle>
          <a:p>
            <a:r>
              <a:rPr lang="en-US" dirty="0" smtClean="0"/>
              <a:t>Employment/Financial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C1D82F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arly Childhood 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ED1556"/>
                </a:solidFill>
              </a:defRPr>
            </a:lvl1pPr>
          </a:lstStyle>
          <a:p>
            <a:r>
              <a:rPr lang="en-US" dirty="0" smtClean="0"/>
              <a:t>Early Childhood Ed.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ED1556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mily &amp; Education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7830"/>
            <a:ext cx="8229600" cy="869807"/>
          </a:xfrm>
        </p:spPr>
        <p:txBody>
          <a:bodyPr/>
          <a:lstStyle>
            <a:lvl1pPr>
              <a:defRPr baseline="0">
                <a:solidFill>
                  <a:srgbClr val="7D4199"/>
                </a:solidFill>
              </a:defRPr>
            </a:lvl1pPr>
          </a:lstStyle>
          <a:p>
            <a:r>
              <a:rPr lang="en-US" dirty="0" smtClean="0"/>
              <a:t>Family &amp; Education Title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7D4199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thy Ho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O-PPT-bg-leaf-lime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547830"/>
            <a:ext cx="8229600" cy="869807"/>
          </a:xfrm>
        </p:spPr>
        <p:txBody>
          <a:bodyPr/>
          <a:lstStyle>
            <a:lvl1pPr>
              <a:defRPr>
                <a:solidFill>
                  <a:srgbClr val="231F20"/>
                </a:solidFill>
              </a:defRPr>
            </a:lvl1pPr>
          </a:lstStyle>
          <a:p>
            <a:r>
              <a:rPr lang="en-US" dirty="0" smtClean="0"/>
              <a:t>Healthy Homes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231F20"/>
              </a:buClr>
              <a:defRPr/>
            </a:lvl1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547830"/>
            <a:ext cx="8229600" cy="869807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rgbClr val="404040"/>
                </a:solidFill>
                <a:latin typeface="Lato Bold"/>
                <a:cs typeface="Lato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7830"/>
            <a:ext cx="8229600" cy="869807"/>
          </a:xfrm>
        </p:spPr>
        <p:txBody>
          <a:bodyPr>
            <a:normAutofit/>
          </a:bodyPr>
          <a:lstStyle>
            <a:lvl1pPr algn="ctr">
              <a:defRPr sz="3600" b="0" i="0">
                <a:solidFill>
                  <a:srgbClr val="404040"/>
                </a:solidFill>
                <a:latin typeface="Lato Bold"/>
                <a:cs typeface="Lato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66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46B7-98CD-4795-BB9E-40E893DAA7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EO-PPT-bg-logo-header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93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5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CEO-PPT-bg-defaul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88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7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99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EO-PPT-bg-double-lis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932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EO-PPT-bg-photo-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E62D8-EFE0-48D3-9859-520F5039D1D3}" type="datetimeFigureOut">
              <a:rPr lang="en-US" smtClean="0"/>
              <a:t>9/9/2020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EO-PPT-bg-default.jpg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35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58" r:id="rId13"/>
    <p:sldLayoutId id="2147483659" r:id="rId14"/>
    <p:sldLayoutId id="2147483660" r:id="rId15"/>
    <p:sldLayoutId id="2147483661" r:id="rId16"/>
    <p:sldLayoutId id="2147483663" r:id="rId17"/>
    <p:sldLayoutId id="2147483664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bbennett@ceoempowers.or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smtClean="0"/>
              <a:t>FEATURED PROGRAM: </a:t>
            </a:r>
            <a:r>
              <a:rPr lang="en-US" dirty="0" smtClean="0">
                <a:latin typeface="Lato Bold" panose="020F0802020204030203" pitchFamily="34" charset="0"/>
              </a:rPr>
              <a:t>CEO CARES</a:t>
            </a:r>
            <a:endParaRPr lang="en-US" dirty="0">
              <a:latin typeface="Lato Bold" panose="020F0802020204030203" pitchFamily="34" charset="0"/>
            </a:endParaRP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0140" t="25992" r="30761" b="42643"/>
          <a:stretch/>
        </p:blipFill>
        <p:spPr>
          <a:xfrm>
            <a:off x="558717" y="770964"/>
            <a:ext cx="8026565" cy="362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5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0105" y="5483321"/>
            <a:ext cx="4301308" cy="55095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Meet our CARES Specialist!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3086170" y="6088811"/>
            <a:ext cx="2949178" cy="47961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Bernard Bennett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23" y="1140159"/>
            <a:ext cx="5912047" cy="394136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70623" y="5093772"/>
            <a:ext cx="5912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TECH VALLEY VOLUNTEERS!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92338694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/>
                </a:solidFill>
              </a:rPr>
              <a:t>Community</a:t>
            </a:r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2"/>
                </a:solidFill>
              </a:rPr>
              <a:t>Community Outreach</a:t>
            </a:r>
          </a:p>
          <a:p>
            <a:pPr lvl="1"/>
            <a:r>
              <a:rPr lang="en-US" sz="2800" dirty="0" smtClean="0">
                <a:solidFill>
                  <a:schemeClr val="bg2"/>
                </a:solidFill>
              </a:rPr>
              <a:t>Collaborative Efforts</a:t>
            </a:r>
          </a:p>
          <a:p>
            <a:pPr lvl="1"/>
            <a:r>
              <a:rPr lang="en-US" sz="2800" dirty="0" smtClean="0">
                <a:solidFill>
                  <a:schemeClr val="bg2"/>
                </a:solidFill>
              </a:rPr>
              <a:t>Tabling Events</a:t>
            </a:r>
          </a:p>
          <a:p>
            <a:pPr lvl="1"/>
            <a:r>
              <a:rPr lang="en-US" sz="2800" dirty="0" smtClean="0">
                <a:solidFill>
                  <a:schemeClr val="bg2"/>
                </a:solidFill>
              </a:rPr>
              <a:t>Info Share (Quarterly Meetings)</a:t>
            </a:r>
          </a:p>
          <a:p>
            <a:pPr lvl="1"/>
            <a:r>
              <a:rPr lang="en-US" sz="2800" dirty="0" smtClean="0">
                <a:solidFill>
                  <a:schemeClr val="bg2"/>
                </a:solidFill>
              </a:rPr>
              <a:t>Agency Representation/Promotion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accent3"/>
                </a:solidFill>
              </a:rPr>
              <a:t>Advocacy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3"/>
              </a:buClr>
            </a:pPr>
            <a:r>
              <a:rPr lang="en-US" sz="2800" dirty="0" smtClean="0">
                <a:solidFill>
                  <a:schemeClr val="accent3"/>
                </a:solidFill>
              </a:rPr>
              <a:t>Short-term Case Management</a:t>
            </a:r>
          </a:p>
          <a:p>
            <a:pPr>
              <a:buClr>
                <a:schemeClr val="accent3"/>
              </a:buClr>
            </a:pPr>
            <a:r>
              <a:rPr lang="en-US" sz="2800" dirty="0" smtClean="0">
                <a:solidFill>
                  <a:schemeClr val="accent3"/>
                </a:solidFill>
              </a:rPr>
              <a:t>Facilitation of resource access</a:t>
            </a:r>
            <a:endParaRPr lang="en-US" sz="2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20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4"/>
                </a:solidFill>
              </a:rPr>
              <a:t>Resources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/>
              </a:buClr>
            </a:pPr>
            <a:r>
              <a:rPr lang="en-US" sz="2800" dirty="0" smtClean="0">
                <a:solidFill>
                  <a:schemeClr val="accent4"/>
                </a:solidFill>
              </a:rPr>
              <a:t>General Knowledge of Local Resources</a:t>
            </a:r>
          </a:p>
          <a:p>
            <a:pPr lvl="1">
              <a:buClr>
                <a:schemeClr val="accent4"/>
              </a:buClr>
            </a:pPr>
            <a:r>
              <a:rPr lang="en-US" sz="2400" dirty="0" smtClean="0">
                <a:solidFill>
                  <a:schemeClr val="accent4"/>
                </a:solidFill>
              </a:rPr>
              <a:t>Assist with the upkeep of a resource guide</a:t>
            </a:r>
          </a:p>
          <a:p>
            <a:pPr>
              <a:buClr>
                <a:schemeClr val="accent4"/>
              </a:buClr>
            </a:pPr>
            <a:r>
              <a:rPr lang="en-US" sz="2800" dirty="0" smtClean="0">
                <a:solidFill>
                  <a:schemeClr val="accent4"/>
                </a:solidFill>
              </a:rPr>
              <a:t>Referrals for customers</a:t>
            </a:r>
          </a:p>
          <a:p>
            <a:pPr lvl="1">
              <a:buClr>
                <a:schemeClr val="accent4"/>
              </a:buClr>
            </a:pPr>
            <a:r>
              <a:rPr lang="en-US" sz="2400" dirty="0" smtClean="0">
                <a:solidFill>
                  <a:schemeClr val="accent4"/>
                </a:solidFill>
              </a:rPr>
              <a:t>Service navigation</a:t>
            </a:r>
          </a:p>
          <a:p>
            <a:pPr>
              <a:buClr>
                <a:schemeClr val="accent4"/>
              </a:buClr>
            </a:pPr>
            <a:r>
              <a:rPr lang="en-US" sz="2800" dirty="0" smtClean="0">
                <a:solidFill>
                  <a:schemeClr val="accent4"/>
                </a:solidFill>
              </a:rPr>
              <a:t>Internal resource for staff</a:t>
            </a:r>
          </a:p>
          <a:p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0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Engagement</a:t>
            </a:r>
            <a:endParaRPr lang="en-US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Volunteer and Intern Coordination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Advertising and promoting specific volunteer opportunities 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Matching interested volunteers and interns with internal programs and opportunities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59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2">
                    <a:lumMod val="50000"/>
                  </a:schemeClr>
                </a:solidFill>
              </a:rPr>
              <a:t>Service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Emergency Needs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Baby Formula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Diapers/Wipes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Personal Hygiene Items</a:t>
            </a:r>
          </a:p>
          <a:p>
            <a:pPr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Yearly Initiatives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Backpack Distribution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Thanksgiving Baskets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Coat Distribution</a:t>
            </a:r>
          </a:p>
          <a:p>
            <a:pPr lvl="1">
              <a:buClr>
                <a:schemeClr val="tx2">
                  <a:lumMod val="75000"/>
                </a:schemeClr>
              </a:buClr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Rental Assistance/Eviction Prevention (in process)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9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Contact Information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019" y="1160585"/>
            <a:ext cx="4937919" cy="3806702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518-272-6012 ext. 302</a:t>
            </a:r>
          </a:p>
          <a:p>
            <a:r>
              <a:rPr lang="en-US" sz="1600" dirty="0" smtClean="0">
                <a:solidFill>
                  <a:schemeClr val="bg1"/>
                </a:solidFill>
                <a:hlinkClick r:id="rId3"/>
              </a:rPr>
              <a:t>bbennett@ceoempowers.org</a:t>
            </a:r>
            <a:endParaRPr lang="en-US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  <a:p>
            <a:r>
              <a:rPr lang="en-US" sz="1600" dirty="0" smtClean="0">
                <a:solidFill>
                  <a:schemeClr val="bg1"/>
                </a:solidFill>
              </a:rPr>
              <a:t>Location: 2</a:t>
            </a:r>
            <a:r>
              <a:rPr lang="en-US" sz="1600" baseline="30000" dirty="0" smtClean="0">
                <a:solidFill>
                  <a:schemeClr val="bg1"/>
                </a:solidFill>
              </a:rPr>
              <a:t>nd</a:t>
            </a:r>
            <a:r>
              <a:rPr lang="en-US" sz="1600" dirty="0" smtClean="0">
                <a:solidFill>
                  <a:schemeClr val="bg1"/>
                </a:solidFill>
              </a:rPr>
              <a:t> Floor of the Community Resource Center: “Community Service Suite”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Hours: 8am-4:30pm M-F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43482-D9B3-134A-9F29-E6DEAF69DA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35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O - Rebrand">
  <a:themeElements>
    <a:clrScheme name="CEO - Rebrand">
      <a:dk1>
        <a:sysClr val="windowText" lastClr="000000"/>
      </a:dk1>
      <a:lt1>
        <a:sysClr val="window" lastClr="FFFFFF"/>
      </a:lt1>
      <a:dk2>
        <a:srgbClr val="7D4199"/>
      </a:dk2>
      <a:lt2>
        <a:srgbClr val="E7E6E6"/>
      </a:lt2>
      <a:accent1>
        <a:srgbClr val="ED1556"/>
      </a:accent1>
      <a:accent2>
        <a:srgbClr val="7D4199"/>
      </a:accent2>
      <a:accent3>
        <a:srgbClr val="009DDC"/>
      </a:accent3>
      <a:accent4>
        <a:srgbClr val="C1D82F"/>
      </a:accent4>
      <a:accent5>
        <a:srgbClr val="231F20"/>
      </a:accent5>
      <a:accent6>
        <a:srgbClr val="FFFFB4"/>
      </a:accent6>
      <a:hlink>
        <a:srgbClr val="6E5B58"/>
      </a:hlink>
      <a:folHlink>
        <a:srgbClr val="77746D"/>
      </a:folHlink>
    </a:clrScheme>
    <a:fontScheme name="CEO - Bold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145</Words>
  <Application>Microsoft Office PowerPoint</Application>
  <PresentationFormat>On-screen Show (4:3)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</vt:lpstr>
      <vt:lpstr>Lato Black</vt:lpstr>
      <vt:lpstr>Lato Bold</vt:lpstr>
      <vt:lpstr>CEO - Rebrand</vt:lpstr>
      <vt:lpstr>FEATURED PROGRAM: CEO CARES</vt:lpstr>
      <vt:lpstr>Meet our CARES Specialist!</vt:lpstr>
      <vt:lpstr>PowerPoint Presentation</vt:lpstr>
      <vt:lpstr>Community</vt:lpstr>
      <vt:lpstr>Advocacy</vt:lpstr>
      <vt:lpstr>Resources</vt:lpstr>
      <vt:lpstr>Engagement</vt:lpstr>
      <vt:lpstr>Service</vt:lpstr>
      <vt:lpstr>Contact Information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</dc:title>
  <dc:subject>Slide Template</dc:subject>
  <dc:creator>Raeanne Wright</dc:creator>
  <cp:keywords/>
  <dc:description/>
  <cp:lastModifiedBy>Bernard Bennett</cp:lastModifiedBy>
  <cp:revision>90</cp:revision>
  <dcterms:created xsi:type="dcterms:W3CDTF">2014-06-18T20:23:14Z</dcterms:created>
  <dcterms:modified xsi:type="dcterms:W3CDTF">2020-09-09T14:03:56Z</dcterms:modified>
  <cp:category/>
</cp:coreProperties>
</file>