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0" r:id="rId2"/>
    <p:sldId id="259" r:id="rId3"/>
    <p:sldId id="258" r:id="rId4"/>
    <p:sldId id="256" r:id="rId5"/>
    <p:sldId id="257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7D4199"/>
    <a:srgbClr val="C1D82F"/>
    <a:srgbClr val="ED1556"/>
    <a:srgbClr val="009DDC"/>
    <a:srgbClr val="231F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24" autoAdjust="0"/>
    <p:restoredTop sz="94627"/>
  </p:normalViewPr>
  <p:slideViewPr>
    <p:cSldViewPr snapToGrid="0" snapToObjects="1">
      <p:cViewPr varScale="1">
        <p:scale>
          <a:sx n="68" d="100"/>
          <a:sy n="68" d="100"/>
        </p:scale>
        <p:origin x="17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34737D-51A6-2D48-BB92-97DF64396136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CD655-34F0-234A-9684-FFD0E39BC5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DBFA62-AADD-1B45-BEED-27BBFE336805}" type="datetimeFigureOut">
              <a:rPr lang="en-US" smtClean="0"/>
              <a:t>6/5/2026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8FF39-2E9E-8F44-AB20-0F4CFEA9AC2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873975"/>
            <a:ext cx="7772400" cy="894880"/>
          </a:xfrm>
        </p:spPr>
        <p:txBody>
          <a:bodyPr anchor="ctr">
            <a:noAutofit/>
          </a:bodyPr>
          <a:lstStyle>
            <a:lvl1pPr algn="l">
              <a:spcAft>
                <a:spcPts val="0"/>
              </a:spcAft>
              <a:defRPr sz="4800" b="0" cap="none" spc="-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4" y="4768855"/>
            <a:ext cx="7772400" cy="638263"/>
          </a:xfrm>
        </p:spPr>
        <p:txBody>
          <a:bodyPr anchor="ctr">
            <a:normAutofit/>
          </a:bodyPr>
          <a:lstStyle>
            <a:lvl1pPr marL="0" indent="0">
              <a:buNone/>
              <a:defRPr sz="2400" b="0" i="1" spc="-100" baseline="0">
                <a:solidFill>
                  <a:srgbClr val="231F20"/>
                </a:solidFill>
                <a:latin typeface="Bree Serif Thin" panose="02000503040000020004" pitchFamily="2" charset="77"/>
                <a:cs typeface="Bree Serif Thin" panose="02000503040000020004" pitchFamily="2" charset="77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 algn="ctr">
              <a:defRPr sz="4800" b="0" i="1" spc="-150" baseline="0">
                <a:solidFill>
                  <a:schemeClr val="tx1"/>
                </a:solidFill>
                <a:latin typeface="Bree Serif Thin" panose="02000503040000020004" pitchFamily="2" charset="77"/>
                <a:cs typeface="Bree Serif Thin" panose="02000503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600450"/>
            <a:ext cx="6400800" cy="1110827"/>
          </a:xfrm>
        </p:spPr>
        <p:txBody>
          <a:bodyPr>
            <a:normAutofit/>
          </a:bodyPr>
          <a:lstStyle>
            <a:lvl1pPr marL="0" indent="0" algn="ctr">
              <a:buNone/>
              <a:defRPr sz="2400" b="1" i="0">
                <a:solidFill>
                  <a:schemeClr val="tx1"/>
                </a:solidFill>
                <a:latin typeface="Noto Sans Condensed" panose="020B0502040504020204" pitchFamily="34" charset="0"/>
                <a:ea typeface="Noto Sans Condensed" panose="020B0502040504020204" pitchFamily="34" charset="0"/>
                <a:cs typeface="Noto Sans Condensed" panose="020B050204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978DBD4-C5B6-7E4A-8ACF-D0EF8359EB03}"/>
              </a:ext>
            </a:extLst>
          </p:cNvPr>
          <p:cNvSpPr txBox="1">
            <a:spLocks/>
          </p:cNvSpPr>
          <p:nvPr userDrawn="1"/>
        </p:nvSpPr>
        <p:spPr>
          <a:xfrm>
            <a:off x="7067692" y="5998738"/>
            <a:ext cx="16191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730393"/>
            <a:ext cx="8229600" cy="869807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Default Slide Title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4079"/>
          </a:xfrm>
        </p:spPr>
        <p:txBody>
          <a:bodyPr/>
          <a:lstStyle>
            <a:lvl1pPr>
              <a:buClr>
                <a:srgbClr val="009DDC"/>
              </a:buClr>
              <a:defRPr/>
            </a:lvl1pPr>
            <a:lvl2pPr>
              <a:buClr>
                <a:srgbClr val="ED1556"/>
              </a:buClr>
              <a:defRPr/>
            </a:lvl2pPr>
            <a:lvl3pPr>
              <a:buClr>
                <a:srgbClr val="C1D82F"/>
              </a:buClr>
              <a:defRPr/>
            </a:lvl3pPr>
            <a:lvl4pPr>
              <a:buClr>
                <a:srgbClr val="7D4199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D1EA8C-1FCC-244F-A917-A05D59DD01CE}"/>
              </a:ext>
            </a:extLst>
          </p:cNvPr>
          <p:cNvSpPr txBox="1">
            <a:spLocks/>
          </p:cNvSpPr>
          <p:nvPr userDrawn="1"/>
        </p:nvSpPr>
        <p:spPr>
          <a:xfrm>
            <a:off x="6553200" y="59987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5A72A48-ACD8-2C45-8E30-2D13A1D304C3}"/>
              </a:ext>
            </a:extLst>
          </p:cNvPr>
          <p:cNvSpPr txBox="1">
            <a:spLocks/>
          </p:cNvSpPr>
          <p:nvPr userDrawn="1"/>
        </p:nvSpPr>
        <p:spPr>
          <a:xfrm>
            <a:off x="6553200" y="59987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638260"/>
            <a:ext cx="8229600" cy="1125179"/>
          </a:xfrm>
        </p:spPr>
        <p:txBody>
          <a:bodyPr anchor="t">
            <a:noAutofit/>
          </a:bodyPr>
          <a:lstStyle>
            <a:lvl1pPr algn="ctr">
              <a:defRPr sz="4400" b="0" i="1" spc="-60" baseline="0">
                <a:solidFill>
                  <a:schemeClr val="tx1"/>
                </a:solidFill>
                <a:latin typeface="Bree Serif Thin" panose="02000503040000020004" pitchFamily="2" charset="77"/>
                <a:cs typeface="Bree Serif Thin" panose="02000503040000020004" pitchFamily="2" charset="77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75050" y="1881879"/>
            <a:ext cx="5111750" cy="4026958"/>
          </a:xfrm>
        </p:spPr>
        <p:txBody>
          <a:bodyPr/>
          <a:lstStyle>
            <a:lvl1pPr>
              <a:defRPr sz="28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81879"/>
            <a:ext cx="3008313" cy="40269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433754-3717-DA4B-B645-0A25FFE7F076}"/>
              </a:ext>
            </a:extLst>
          </p:cNvPr>
          <p:cNvSpPr txBox="1">
            <a:spLocks/>
          </p:cNvSpPr>
          <p:nvPr userDrawn="1"/>
        </p:nvSpPr>
        <p:spPr>
          <a:xfrm>
            <a:off x="6553200" y="59987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ctr"/>
          <a:lstStyle>
            <a:lvl1pPr algn="ctr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solidFill>
            <a:schemeClr val="bg1"/>
          </a:solidFill>
          <a:ln w="476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 spc="-20" baseline="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 dirty="0"/>
              <a:t>To use this slide with the white border flush against the image, right click to Format Picture and change all crop settings to ‘0’.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4C363D5-06A5-A943-8B0D-D34A1DEA5AD8}"/>
              </a:ext>
            </a:extLst>
          </p:cNvPr>
          <p:cNvSpPr txBox="1">
            <a:spLocks/>
          </p:cNvSpPr>
          <p:nvPr userDrawn="1"/>
        </p:nvSpPr>
        <p:spPr>
          <a:xfrm>
            <a:off x="6553200" y="59987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43482-D9B3-134A-9F29-E6DEAF69DA2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CA6DA16-13BD-E84F-A2D8-9137B74255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1" y="0"/>
            <a:ext cx="9143999" cy="60741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7BFF3D0-A19C-B947-A9F8-0BD764E99AF7}"/>
              </a:ext>
            </a:extLst>
          </p:cNvPr>
          <p:cNvSpPr txBox="1">
            <a:spLocks/>
          </p:cNvSpPr>
          <p:nvPr userDrawn="1"/>
        </p:nvSpPr>
        <p:spPr>
          <a:xfrm>
            <a:off x="6553200" y="59987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331255" y="342268"/>
            <a:ext cx="6481490" cy="566738"/>
          </a:xfrm>
        </p:spPr>
        <p:txBody>
          <a:bodyPr anchor="ctr"/>
          <a:lstStyle>
            <a:lvl1pPr algn="ctr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921227" y="1313949"/>
            <a:ext cx="7330334" cy="42301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BB578F-8493-4A46-B6F0-C93B3F0C8347}"/>
              </a:ext>
            </a:extLst>
          </p:cNvPr>
          <p:cNvSpPr txBox="1">
            <a:spLocks/>
          </p:cNvSpPr>
          <p:nvPr userDrawn="1"/>
        </p:nvSpPr>
        <p:spPr>
          <a:xfrm>
            <a:off x="6553200" y="59987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43482-D9B3-134A-9F29-E6DEAF69DA22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47830"/>
            <a:ext cx="8229600" cy="8698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2640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6F1F56D-FEC9-AE48-9D82-8D767D1C7BBF}"/>
              </a:ext>
            </a:extLst>
          </p:cNvPr>
          <p:cNvSpPr txBox="1">
            <a:spLocks/>
          </p:cNvSpPr>
          <p:nvPr userDrawn="1"/>
        </p:nvSpPr>
        <p:spPr>
          <a:xfrm>
            <a:off x="6553200" y="59987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343482-D9B3-134A-9F29-E6DEAF69DA2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62" r:id="rId3"/>
    <p:sldLayoutId id="2147483652" r:id="rId4"/>
    <p:sldLayoutId id="2147483665" r:id="rId5"/>
    <p:sldLayoutId id="2147483657" r:id="rId6"/>
    <p:sldLayoutId id="2147483668" r:id="rId7"/>
    <p:sldLayoutId id="2147483666" r:id="rId8"/>
    <p:sldLayoutId id="214748366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 spc="-50" baseline="0">
          <a:solidFill>
            <a:schemeClr val="tx1"/>
          </a:solidFill>
          <a:latin typeface="Bree Serif" panose="02000503040000020004" pitchFamily="2" charset="77"/>
          <a:ea typeface="+mj-ea"/>
          <a:cs typeface="Lato Ligh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ED1556"/>
        </a:buClr>
        <a:buFont typeface="Arial"/>
        <a:buChar char="•"/>
        <a:tabLst/>
        <a:defRPr sz="2400" b="1" i="0" kern="1200" spc="-30" baseline="0">
          <a:solidFill>
            <a:schemeClr val="tx1"/>
          </a:solidFill>
          <a:latin typeface="Noto Sans Condensed ExtraBold" panose="020B0502040504020204" pitchFamily="34" charset="0"/>
          <a:ea typeface="Noto Sans Condensed ExtraBold" panose="020B0502040504020204" pitchFamily="34" charset="0"/>
          <a:cs typeface="Noto Sans Condensed ExtraBold" panose="020B0502040504020204" pitchFamily="34" charset="0"/>
        </a:defRPr>
      </a:lvl1pPr>
      <a:lvl2pPr marL="684213" indent="-341313" algn="l" defTabSz="4572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48000"/>
        <a:buFont typeface="Wingdings" charset="2"/>
        <a:buChar char=""/>
        <a:tabLst/>
        <a:defRPr sz="2400" b="0" i="0" kern="1200" spc="-30" baseline="0">
          <a:solidFill>
            <a:schemeClr val="tx1"/>
          </a:solidFill>
          <a:latin typeface="Noto Sans Medium" panose="020B0502040504020204" pitchFamily="34" charset="0"/>
          <a:ea typeface="Noto Sans Medium" panose="020B0502040504020204" pitchFamily="34" charset="0"/>
          <a:cs typeface="Noto Sans Medium" panose="020B0502040504020204" pitchFamily="34" charset="0"/>
        </a:defRPr>
      </a:lvl2pPr>
      <a:lvl3pPr marL="1027113" indent="-342900" algn="l" defTabSz="457200" rtl="0" eaLnBrk="1" latinLnBrk="0" hangingPunct="1">
        <a:spcBef>
          <a:spcPct val="20000"/>
        </a:spcBef>
        <a:buClr>
          <a:srgbClr val="C1D82F"/>
        </a:buClr>
        <a:buSzPct val="50000"/>
        <a:buFont typeface="Lucida Grande"/>
        <a:buChar char="➜"/>
        <a:tabLst/>
        <a:defRPr sz="2400" b="0" i="0" kern="1200" spc="-30" baseline="0">
          <a:solidFill>
            <a:schemeClr val="tx1"/>
          </a:solidFill>
          <a:latin typeface="Noto Sans Medium" panose="020B0502040504020204" pitchFamily="34" charset="0"/>
          <a:ea typeface="Noto Sans Medium" panose="020B0502040504020204" pitchFamily="34" charset="0"/>
          <a:cs typeface="Noto Sans Medium" panose="020B0502040504020204" pitchFamily="34" charset="0"/>
        </a:defRPr>
      </a:lvl3pPr>
      <a:lvl4pPr marL="1368425" indent="-341313" algn="l" defTabSz="4572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/>
        <a:buChar char="•"/>
        <a:tabLst/>
        <a:defRPr sz="1800" b="0" i="0" kern="1200" spc="-30" baseline="0">
          <a:solidFill>
            <a:schemeClr val="tx1"/>
          </a:solidFill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4pPr>
      <a:lvl5pPr marL="1717675" indent="-290513" algn="l" defTabSz="457200" rtl="0" eaLnBrk="1" latinLnBrk="0" hangingPunct="1">
        <a:spcBef>
          <a:spcPct val="20000"/>
        </a:spcBef>
        <a:buClr>
          <a:schemeClr val="tx1">
            <a:lumMod val="65000"/>
            <a:lumOff val="35000"/>
          </a:schemeClr>
        </a:buClr>
        <a:buSzPct val="75000"/>
        <a:buFont typeface="Arial"/>
        <a:buChar char="»"/>
        <a:tabLst/>
        <a:defRPr sz="1800" b="0" i="0" kern="1200" spc="-30" baseline="0">
          <a:solidFill>
            <a:schemeClr val="tx1"/>
          </a:solidFill>
          <a:latin typeface="Noto Sans Light" panose="020B0502040504020204" pitchFamily="34" charset="0"/>
          <a:ea typeface="Noto Sans Light" panose="020B0502040504020204" pitchFamily="34" charset="0"/>
          <a:cs typeface="Noto Sans Light" panose="020B050204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Opening Slide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Optional secondary text goes here.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bulleted text slide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Bullet number one</a:t>
            </a:r>
          </a:p>
          <a:p>
            <a:pPr lvl="1"/>
            <a:r>
              <a:rPr lang="en-US" dirty="0"/>
              <a:t>And bullet number two</a:t>
            </a:r>
          </a:p>
          <a:p>
            <a:pPr lvl="1"/>
            <a:r>
              <a:rPr lang="en-US" dirty="0"/>
              <a:t>Another bullet</a:t>
            </a:r>
          </a:p>
          <a:p>
            <a:pPr lvl="2"/>
            <a:r>
              <a:rPr lang="en-US" dirty="0"/>
              <a:t>Why not a third level?</a:t>
            </a:r>
          </a:p>
          <a:p>
            <a:pPr lvl="2"/>
            <a:r>
              <a:rPr lang="en-US" dirty="0"/>
              <a:t>This arrow is cute</a:t>
            </a:r>
          </a:p>
          <a:p>
            <a:pPr lvl="3"/>
            <a:r>
              <a:rPr lang="en-US" dirty="0"/>
              <a:t>Level number four</a:t>
            </a:r>
          </a:p>
          <a:p>
            <a:pPr lvl="4"/>
            <a:r>
              <a:rPr lang="en-US" dirty="0"/>
              <a:t>And level number five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22369"/>
            <a:ext cx="2133600" cy="365125"/>
          </a:xfrm>
          <a:prstGeom prst="rect">
            <a:avLst/>
          </a:prstGeom>
        </p:spPr>
        <p:txBody>
          <a:bodyPr/>
          <a:lstStyle/>
          <a:p>
            <a:fld id="{BB343482-D9B3-134A-9F29-E6DEAF69DA2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an example  of a caption</a:t>
            </a:r>
          </a:p>
        </p:txBody>
      </p:sp>
      <p:pic>
        <p:nvPicPr>
          <p:cNvPr id="7" name="Picture Placeholder 6" descr="MP900431203.JPG"/>
          <p:cNvPicPr>
            <a:picLocks noGrp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478098" y="612775"/>
            <a:ext cx="4114780" cy="411480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To use this slide with the white border flush against the image, right click to Format Picture and change all crop settings to ‘0’.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222369"/>
            <a:ext cx="2133600" cy="365125"/>
          </a:xfrm>
          <a:prstGeom prst="rect">
            <a:avLst/>
          </a:prstGeom>
        </p:spPr>
        <p:txBody>
          <a:bodyPr/>
          <a:lstStyle/>
          <a:p>
            <a:fld id="{BB343482-D9B3-134A-9F29-E6DEAF69DA22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Opening slide or Chapter Marker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Optional subtitle text here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88773D-1CC9-1109-380F-48C1C5DF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Placeholder 21" descr="temp-img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-58" r="-58"/>
          <a:stretch>
            <a:fillRect/>
          </a:stretch>
        </p:blipFill>
        <p:spPr/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22369"/>
            <a:ext cx="2133600" cy="365125"/>
          </a:xfrm>
          <a:prstGeom prst="rect">
            <a:avLst/>
          </a:prstGeom>
        </p:spPr>
        <p:txBody>
          <a:bodyPr/>
          <a:lstStyle/>
          <a:p>
            <a:fld id="{BB343482-D9B3-134A-9F29-E6DEAF69DA22}" type="slidenum">
              <a:rPr lang="en-US" smtClean="0">
                <a:solidFill>
                  <a:schemeClr val="bg1"/>
                </a:solidFill>
              </a:rPr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4F1248-48E5-3607-52E7-64DFC299E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498" y="4986997"/>
            <a:ext cx="1871003" cy="18710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5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Title Text Here</a:t>
            </a:r>
          </a:p>
        </p:txBody>
      </p:sp>
      <p:sp>
        <p:nvSpPr>
          <p:cNvPr id="56" name="Content Placeholder 5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Here is a main bullet</a:t>
            </a:r>
          </a:p>
          <a:p>
            <a:r>
              <a:rPr lang="en-US" dirty="0"/>
              <a:t>And another one</a:t>
            </a:r>
          </a:p>
          <a:p>
            <a:r>
              <a:rPr lang="en-US" dirty="0"/>
              <a:t>One more</a:t>
            </a:r>
          </a:p>
          <a:p>
            <a:pPr lvl="1"/>
            <a:r>
              <a:rPr lang="en-US" dirty="0"/>
              <a:t>And a secondary bullet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Here is a bit more text, a side note, if you will. </a:t>
            </a:r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4294967295"/>
          </p:nvPr>
        </p:nvSpPr>
        <p:spPr>
          <a:xfrm>
            <a:off x="6553200" y="6222369"/>
            <a:ext cx="2133600" cy="365125"/>
          </a:xfrm>
          <a:prstGeom prst="rect">
            <a:avLst/>
          </a:prstGeom>
        </p:spPr>
        <p:txBody>
          <a:bodyPr/>
          <a:lstStyle/>
          <a:p>
            <a:fld id="{BB343482-D9B3-134A-9F29-E6DEAF69DA2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This is another sample image treatment… there are three.</a:t>
            </a:r>
          </a:p>
        </p:txBody>
      </p:sp>
      <p:pic>
        <p:nvPicPr>
          <p:cNvPr id="6" name="Picture Placeholder 5" descr="MP90025537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-7328" r="-7328"/>
          <a:stretch>
            <a:fillRect/>
          </a:stretch>
        </p:blipFill>
        <p:spPr/>
      </p:pic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6553200" y="6222369"/>
            <a:ext cx="2133600" cy="365125"/>
          </a:xfrm>
          <a:prstGeom prst="rect">
            <a:avLst/>
          </a:prstGeom>
        </p:spPr>
        <p:txBody>
          <a:bodyPr/>
          <a:lstStyle/>
          <a:p>
            <a:fld id="{BB343482-D9B3-134A-9F29-E6DEAF69DA2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EO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523</TotalTime>
  <Words>133</Words>
  <Application>Microsoft Office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Arial</vt:lpstr>
      <vt:lpstr>Bree Serif</vt:lpstr>
      <vt:lpstr>Bree Serif Thin</vt:lpstr>
      <vt:lpstr>Calibri</vt:lpstr>
      <vt:lpstr>Lato Regular</vt:lpstr>
      <vt:lpstr>Lucida Grande</vt:lpstr>
      <vt:lpstr>Noto Sans Condensed</vt:lpstr>
      <vt:lpstr>Noto Sans Condensed ExtraBold</vt:lpstr>
      <vt:lpstr>Noto Sans Light</vt:lpstr>
      <vt:lpstr>Noto Sans Medium</vt:lpstr>
      <vt:lpstr>Wingdings</vt:lpstr>
      <vt:lpstr>CEO Theme</vt:lpstr>
      <vt:lpstr>Opening Slide Here</vt:lpstr>
      <vt:lpstr>This is a bulleted text slide</vt:lpstr>
      <vt:lpstr>This is an example  of a caption</vt:lpstr>
      <vt:lpstr>Opening slide or Chapter Marker</vt:lpstr>
      <vt:lpstr>PowerPoint Presentation</vt:lpstr>
      <vt:lpstr>Sample Title Text Here</vt:lpstr>
      <vt:lpstr>This is another sample image treatment… there are three.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CEO</dc:title>
  <dc:subject>Slide Template</dc:subject>
  <dc:creator>Raeanne Wright</dc:creator>
  <cp:keywords/>
  <dc:description/>
  <cp:lastModifiedBy>Renata Gwozdz</cp:lastModifiedBy>
  <cp:revision>83</cp:revision>
  <dcterms:created xsi:type="dcterms:W3CDTF">2014-06-18T20:23:14Z</dcterms:created>
  <dcterms:modified xsi:type="dcterms:W3CDTF">2026-06-05T18:34:22Z</dcterms:modified>
  <cp:category/>
</cp:coreProperties>
</file>